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847276-6531-08AB-6B88-E31D809D7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7558369-B630-0BF9-7C04-52EEB1C2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E5C456-AC65-ADC9-2A58-0BB8C9AE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045060-8EC3-8EE6-03A5-F838BAE2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8C6469-E946-BD66-7986-8377F801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084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D1F0F2-AE0B-6EFF-C880-7FB63939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31592B7-0E13-E757-0507-2B4E65AAD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852B3C-70F7-8CC4-6728-E6B024AC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E04477-5BDD-C071-C226-43FBD588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2D39A88-B60E-3C55-65CC-A3A6EAC8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90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DF39418-029D-5A79-28A3-9C84768E0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8E73DE3-C29D-FFB8-B424-D8873DF54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CEEE7A-32AD-C697-5FA6-366F3C95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F32277-0737-95DD-34DC-2DFD0BA7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C83BAD-2197-358C-60DD-66C81BA8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91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95DA3A-8031-6B63-E56D-200B238D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67CD86-41EC-06A7-07D1-A5BBA1B7C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A3EE58-6961-EC84-3BC2-674D932D8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690263-3D46-D2D7-73B7-8364AF0A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F1AFC8-4051-4E32-4CDF-D71D7CCF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89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618EA-183B-897F-692F-B3858E7A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F9E1D8-EDCD-4F10-B34D-5654C6058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574B1F-6620-5310-4A7A-BA6D10D7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100F94-9C35-EA26-E053-E1A2578F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B238FF-523E-4164-20ED-EBE76883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958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32DAD2-DEAC-4666-0D52-E75B7668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2E8F80-CAA5-AAB6-F7DA-EFD82B785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609F9E-21CB-AB79-0D5F-BB68F9716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17AB1D6-67CE-98B1-5328-D15186FE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E694911-8324-0150-793B-8AED8A59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C359ED2-E1FE-E852-39CF-9FB1D080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05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49E4BC-6377-1DE4-8FB5-B038047B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A1E721-3ADB-63D8-36AF-37CA71E8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ED07720-BA76-8E95-78FA-7CC89BEE9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65C0C59-1D56-A982-575E-12973CC4C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3913BB8-DF02-9ED2-4A1A-C22C88CCC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6E6D033-FB60-DE70-37BB-B18905BA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675B2D6-CEC3-25FA-D03C-8D04B99D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FF012C1-8871-0BD1-E5FA-043ABB6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911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7574F9-008E-7168-7ABF-2E56DC7F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51D2DCB-5A23-1F33-4A72-B624F6FF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A527049-29F8-0A25-B344-D6D67AA5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85B69D-B172-81A9-A5C7-A604EF41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14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DC2A78E-CC6A-EE69-17F6-1BC0D06CF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6340555-7948-D526-0436-86C6F192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95878E-0198-F16D-1FC3-FF440ED0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533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24AE84-F3D6-36F4-5771-058EE7D7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5D7AD4-26B5-388D-A1DE-ACCBD6FB0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8D77F6-C4BC-F951-C246-2A0B9066A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B7E7444-1202-8F7A-E7BA-B2C616D9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234A98D-3089-B21E-E5FD-4B2EF683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BA8656-F32E-1E67-B6FD-B9702FB9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71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D90514-C950-6C83-AEF3-A64050FF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EE6560E-C556-773E-90C5-75DF08522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82EBA37-F2D0-F095-4616-D9DA656BD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7C7201-B5AA-D6B4-050D-E71B9936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8AA9145-4067-82AD-E960-C6850448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7B3E684-C5F0-E844-72DE-E9166473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479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73A9946-30E0-017F-E95A-6649EFEC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6D9B72-C819-4D49-10D9-FA07BCD0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A500E4-A92A-F352-CF92-B6579D9CA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435D1-8617-4C3D-8828-A340037B925C}" type="datetimeFigureOut">
              <a:rPr lang="fi-FI" smtClean="0"/>
              <a:t>28.11.2023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BB072B8-E228-4E6E-3784-CBF7BE5C0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F7426-4AD2-60FF-B209-C6E6F933E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E417B-96FE-4D50-94BD-4DEE5757CE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32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EAE3C4-E38E-33BD-B4E5-6AF9C0CEF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54D5F6E-E4CD-C8C1-5176-2031A8ACD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Helsingin </a:t>
            </a:r>
            <a:r>
              <a:rPr lang="en-US" dirty="0" err="1"/>
              <a:t>Seudun</a:t>
            </a:r>
            <a:r>
              <a:rPr lang="en-US" dirty="0"/>
              <a:t> </a:t>
            </a:r>
            <a:r>
              <a:rPr lang="en-US" dirty="0" err="1"/>
              <a:t>Yleisurheilu</a:t>
            </a:r>
            <a:r>
              <a:rPr lang="en-US" dirty="0"/>
              <a:t> </a:t>
            </a:r>
            <a:r>
              <a:rPr lang="en-US" dirty="0" err="1"/>
              <a:t>r.y</a:t>
            </a:r>
            <a:endParaRPr lang="en-US" dirty="0"/>
          </a:p>
          <a:p>
            <a:r>
              <a:rPr lang="en-US" dirty="0" err="1"/>
              <a:t>Parhaat</a:t>
            </a:r>
            <a:r>
              <a:rPr lang="en-US" dirty="0"/>
              <a:t> </a:t>
            </a:r>
            <a:r>
              <a:rPr lang="en-US" dirty="0" err="1"/>
              <a:t>urheilijat</a:t>
            </a:r>
            <a:r>
              <a:rPr lang="en-US" dirty="0"/>
              <a:t> ja</a:t>
            </a:r>
          </a:p>
          <a:p>
            <a:r>
              <a:rPr lang="en-US" dirty="0" err="1"/>
              <a:t>valmentajat</a:t>
            </a:r>
            <a:r>
              <a:rPr lang="en-US" dirty="0"/>
              <a:t> 2023</a:t>
            </a:r>
          </a:p>
          <a:p>
            <a:r>
              <a:rPr lang="en-US" dirty="0"/>
              <a:t>Helsinki 28.11.2023   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CDE5E62-E8B7-A55C-FEAA-D5549CC3A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17" y="1330178"/>
            <a:ext cx="9483365" cy="2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7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F19918-AE45-C9C5-0D9C-18491198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 17 v: Elle </a:t>
            </a:r>
            <a:r>
              <a:rPr lang="en-US" dirty="0" err="1"/>
              <a:t>Ceder</a:t>
            </a:r>
            <a:r>
              <a:rPr lang="en-US" dirty="0"/>
              <a:t>,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2FFDE-C137-91C6-CEB9-ACD1173EE1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800 m 2.07,71</a:t>
            </a:r>
          </a:p>
          <a:p>
            <a:r>
              <a:rPr lang="en-US" dirty="0"/>
              <a:t>1500 m 4.32,89</a:t>
            </a:r>
          </a:p>
          <a:p>
            <a:r>
              <a:rPr lang="en-US" dirty="0"/>
              <a:t>SM-17  800m ja 1500 m</a:t>
            </a:r>
          </a:p>
          <a:p>
            <a:r>
              <a:rPr lang="en-US" dirty="0" err="1"/>
              <a:t>Ruotsiottelun</a:t>
            </a:r>
            <a:r>
              <a:rPr lang="en-US" dirty="0"/>
              <a:t> </a:t>
            </a:r>
            <a:r>
              <a:rPr lang="en-US" dirty="0" err="1"/>
              <a:t>voitto</a:t>
            </a:r>
            <a:r>
              <a:rPr lang="en-US" dirty="0"/>
              <a:t> 800 ja 1500m</a:t>
            </a:r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Olli </a:t>
            </a:r>
            <a:r>
              <a:rPr lang="en-US" dirty="0" err="1"/>
              <a:t>Pulkkanen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EBF6E6A-A150-0B5C-B8AB-E8B36CDFB1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181600" cy="3478149"/>
          </a:xfrm>
        </p:spPr>
      </p:pic>
    </p:spTree>
    <p:extLst>
      <p:ext uri="{BB962C8B-B14F-4D97-AF65-F5344CB8AC3E}">
        <p14:creationId xmlns:p14="http://schemas.microsoft.com/office/powerpoint/2010/main" val="4274113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C7AC8-C713-32B7-C78F-336E9BD1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17 v: </a:t>
            </a:r>
            <a:r>
              <a:rPr lang="en-US" dirty="0" err="1"/>
              <a:t>Mico</a:t>
            </a:r>
            <a:r>
              <a:rPr lang="en-US" dirty="0"/>
              <a:t> </a:t>
            </a:r>
            <a:r>
              <a:rPr lang="en-US" dirty="0" err="1"/>
              <a:t>Lampinen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E0041D-0298-CFAE-F51F-45352392CE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Kiekko</a:t>
            </a:r>
            <a:r>
              <a:rPr lang="en-US" dirty="0"/>
              <a:t> 62,35 (1,5) 57,03 (1,75)</a:t>
            </a:r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M17, </a:t>
            </a:r>
            <a:r>
              <a:rPr lang="en-US" dirty="0" err="1"/>
              <a:t>hopeaa</a:t>
            </a:r>
            <a:r>
              <a:rPr lang="en-US" dirty="0"/>
              <a:t> </a:t>
            </a:r>
            <a:r>
              <a:rPr lang="en-US" dirty="0" err="1"/>
              <a:t>moukari</a:t>
            </a:r>
            <a:r>
              <a:rPr lang="en-US" dirty="0"/>
              <a:t> ja </a:t>
            </a:r>
            <a:r>
              <a:rPr lang="en-US" dirty="0" err="1"/>
              <a:t>kuula</a:t>
            </a:r>
            <a:endParaRPr lang="en-US" dirty="0"/>
          </a:p>
          <a:p>
            <a:r>
              <a:rPr lang="en-US" dirty="0" err="1"/>
              <a:t>Ruotsi-ottelun</a:t>
            </a:r>
            <a:r>
              <a:rPr lang="en-US" dirty="0"/>
              <a:t> </a:t>
            </a:r>
            <a:r>
              <a:rPr lang="en-US" dirty="0" err="1"/>
              <a:t>voitto</a:t>
            </a:r>
            <a:r>
              <a:rPr lang="en-US" dirty="0"/>
              <a:t> </a:t>
            </a:r>
            <a:r>
              <a:rPr lang="en-US" dirty="0" err="1"/>
              <a:t>kiekossa</a:t>
            </a:r>
            <a:r>
              <a:rPr lang="en-US" dirty="0"/>
              <a:t>, </a:t>
            </a:r>
            <a:r>
              <a:rPr lang="en-US" dirty="0" err="1"/>
              <a:t>kakkonen</a:t>
            </a:r>
            <a:r>
              <a:rPr lang="en-US" dirty="0"/>
              <a:t> </a:t>
            </a:r>
            <a:r>
              <a:rPr lang="en-US" dirty="0" err="1"/>
              <a:t>moukarissa</a:t>
            </a:r>
            <a:endParaRPr lang="en-US" dirty="0"/>
          </a:p>
          <a:p>
            <a:r>
              <a:rPr lang="en-US" dirty="0" err="1"/>
              <a:t>Piiriennätys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Tero</a:t>
            </a:r>
            <a:r>
              <a:rPr lang="en-US" dirty="0"/>
              <a:t> </a:t>
            </a:r>
            <a:r>
              <a:rPr lang="en-US" dirty="0" err="1"/>
              <a:t>Lampinen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F09DA98-C0D1-E2AF-A54C-98DE284FC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79829"/>
            <a:ext cx="5181600" cy="3529965"/>
          </a:xfrm>
        </p:spPr>
      </p:pic>
    </p:spTree>
    <p:extLst>
      <p:ext uri="{BB962C8B-B14F-4D97-AF65-F5344CB8AC3E}">
        <p14:creationId xmlns:p14="http://schemas.microsoft.com/office/powerpoint/2010/main" val="412990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0772EF-01E5-6E89-311A-1EA09323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 16 v: Iida </a:t>
            </a:r>
            <a:r>
              <a:rPr lang="en-US" dirty="0" err="1"/>
              <a:t>Muukka</a:t>
            </a:r>
            <a:r>
              <a:rPr lang="en-US" dirty="0"/>
              <a:t>, </a:t>
            </a:r>
            <a:r>
              <a:rPr lang="en-US" dirty="0" err="1"/>
              <a:t>Vantaan</a:t>
            </a:r>
            <a:r>
              <a:rPr lang="en-US" dirty="0"/>
              <a:t> Salamat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EDDDA4-421D-348F-5768-FC532B548F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Kiekko</a:t>
            </a:r>
            <a:r>
              <a:rPr lang="en-US" dirty="0"/>
              <a:t> 43,15</a:t>
            </a:r>
          </a:p>
          <a:p>
            <a:r>
              <a:rPr lang="en-US" dirty="0" err="1"/>
              <a:t>Moukari</a:t>
            </a:r>
            <a:r>
              <a:rPr lang="en-US" dirty="0"/>
              <a:t> 57,75</a:t>
            </a:r>
          </a:p>
          <a:p>
            <a:r>
              <a:rPr lang="en-US" dirty="0"/>
              <a:t>SM-1 </a:t>
            </a:r>
            <a:r>
              <a:rPr lang="en-US" dirty="0" err="1"/>
              <a:t>kiekko</a:t>
            </a:r>
            <a:r>
              <a:rPr lang="en-US" dirty="0"/>
              <a:t>, SM-3 </a:t>
            </a:r>
            <a:r>
              <a:rPr lang="en-US" dirty="0" err="1"/>
              <a:t>moukari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Valmentajat</a:t>
            </a:r>
            <a:r>
              <a:rPr lang="en-US" dirty="0"/>
              <a:t>: </a:t>
            </a:r>
            <a:r>
              <a:rPr lang="en-US" dirty="0" err="1"/>
              <a:t>Aapo</a:t>
            </a:r>
            <a:r>
              <a:rPr lang="en-US" dirty="0"/>
              <a:t> </a:t>
            </a:r>
            <a:r>
              <a:rPr lang="en-US" dirty="0" err="1"/>
              <a:t>Räntilä</a:t>
            </a:r>
            <a:r>
              <a:rPr lang="en-US" dirty="0"/>
              <a:t>, Jani </a:t>
            </a:r>
            <a:r>
              <a:rPr lang="en-US" dirty="0" err="1"/>
              <a:t>Vottonen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0540B9E-821B-3E0E-7175-06E6CD6B7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8373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5EADFE-75FE-3C0E-C6CB-178D245D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16 v: Vili </a:t>
            </a:r>
            <a:r>
              <a:rPr lang="en-US" dirty="0" err="1"/>
              <a:t>Hahto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058507-1C4A-19D2-B1E8-7E660698A2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400 m 51,80</a:t>
            </a:r>
          </a:p>
          <a:p>
            <a:r>
              <a:rPr lang="en-US" dirty="0"/>
              <a:t>800 m 2.01,34</a:t>
            </a:r>
          </a:p>
          <a:p>
            <a:r>
              <a:rPr lang="en-US" dirty="0"/>
              <a:t>400 m SM-</a:t>
            </a:r>
            <a:r>
              <a:rPr lang="en-US" dirty="0" err="1"/>
              <a:t>pronssia</a:t>
            </a:r>
            <a:endParaRPr lang="en-US" dirty="0"/>
          </a:p>
          <a:p>
            <a:r>
              <a:rPr lang="en-US" dirty="0"/>
              <a:t>800 m SM-</a:t>
            </a:r>
            <a:r>
              <a:rPr lang="en-US" dirty="0" err="1"/>
              <a:t>hopeaa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Pentti</a:t>
            </a:r>
            <a:r>
              <a:rPr lang="en-US" dirty="0"/>
              <a:t> Leinonen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70842CA-0820-CFDA-BC6E-673A8E1AE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456127"/>
          </a:xfrm>
        </p:spPr>
      </p:pic>
    </p:spTree>
    <p:extLst>
      <p:ext uri="{BB962C8B-B14F-4D97-AF65-F5344CB8AC3E}">
        <p14:creationId xmlns:p14="http://schemas.microsoft.com/office/powerpoint/2010/main" val="6706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046D14-7962-4218-6D37-3334DAAA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Tytöt</a:t>
            </a:r>
            <a:r>
              <a:rPr lang="en-US" dirty="0"/>
              <a:t> 15 </a:t>
            </a:r>
            <a:r>
              <a:rPr lang="en-US" dirty="0" err="1"/>
              <a:t>vuotta</a:t>
            </a:r>
            <a:r>
              <a:rPr lang="en-US" dirty="0"/>
              <a:t>: Ella </a:t>
            </a:r>
            <a:r>
              <a:rPr lang="en-US" dirty="0" err="1"/>
              <a:t>Rautawaara</a:t>
            </a:r>
            <a:r>
              <a:rPr lang="en-US" dirty="0"/>
              <a:t>,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FB29A3-2B7F-AE31-FE98-3C93D3974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henkilökohtaista</a:t>
            </a:r>
            <a:r>
              <a:rPr lang="en-US" dirty="0"/>
              <a:t> SM-</a:t>
            </a:r>
            <a:r>
              <a:rPr lang="en-US" dirty="0" err="1"/>
              <a:t>kultaa</a:t>
            </a:r>
            <a:r>
              <a:rPr lang="en-US" dirty="0"/>
              <a:t> ja </a:t>
            </a:r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hopea</a:t>
            </a:r>
            <a:r>
              <a:rPr lang="en-US" dirty="0"/>
              <a:t>.</a:t>
            </a:r>
          </a:p>
          <a:p>
            <a:r>
              <a:rPr lang="en-US" dirty="0"/>
              <a:t>3 SM-</a:t>
            </a:r>
            <a:r>
              <a:rPr lang="en-US" dirty="0" err="1"/>
              <a:t>kultaa</a:t>
            </a:r>
            <a:r>
              <a:rPr lang="en-US" dirty="0"/>
              <a:t> </a:t>
            </a:r>
            <a:r>
              <a:rPr lang="en-US" dirty="0" err="1"/>
              <a:t>viesteissä</a:t>
            </a:r>
            <a:r>
              <a:rPr lang="en-US" dirty="0"/>
              <a:t> ja </a:t>
            </a:r>
            <a:r>
              <a:rPr lang="en-US" dirty="0" err="1"/>
              <a:t>joukkuekilpailuissa</a:t>
            </a:r>
            <a:endParaRPr lang="en-US" dirty="0"/>
          </a:p>
          <a:p>
            <a:r>
              <a:rPr lang="fi-FI" dirty="0"/>
              <a:t>Useita SE-tuloksia kävelyssä</a:t>
            </a:r>
          </a:p>
          <a:p>
            <a:r>
              <a:rPr lang="fi-FI" dirty="0"/>
              <a:t>SE viestijuoksussa</a:t>
            </a:r>
          </a:p>
          <a:p>
            <a:endParaRPr lang="fi-FI" dirty="0"/>
          </a:p>
          <a:p>
            <a:r>
              <a:rPr lang="fi-FI" dirty="0"/>
              <a:t>Valmentaja: Jani Lehtinen</a:t>
            </a:r>
            <a:endParaRPr lang="en-US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8A3CEB1-A3CA-AAEF-EAF9-3DA286C7E1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213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D0B79-7BF1-5BD8-ADF5-B74961EC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Pojat</a:t>
            </a:r>
            <a:r>
              <a:rPr lang="en-US" dirty="0"/>
              <a:t> 15 v: Justus </a:t>
            </a:r>
            <a:r>
              <a:rPr lang="en-US" dirty="0" err="1"/>
              <a:t>Korvenpää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C2F041-305E-3677-2A61-98E32BEEF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800 m SE 1.57,39</a:t>
            </a:r>
          </a:p>
          <a:p>
            <a:r>
              <a:rPr lang="en-US" dirty="0"/>
              <a:t>600 m SE</a:t>
            </a:r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800 m</a:t>
            </a:r>
          </a:p>
          <a:p>
            <a:r>
              <a:rPr lang="en-US" dirty="0"/>
              <a:t>SM-</a:t>
            </a:r>
            <a:r>
              <a:rPr lang="en-US" dirty="0" err="1"/>
              <a:t>pronssia</a:t>
            </a:r>
            <a:r>
              <a:rPr lang="en-US" dirty="0"/>
              <a:t> 300 m</a:t>
            </a:r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Pentti</a:t>
            </a:r>
            <a:r>
              <a:rPr lang="en-US" dirty="0"/>
              <a:t> Leinonen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5A5E86E-BD84-BD86-76BF-DE6C55DA10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3456127"/>
          </a:xfrm>
        </p:spPr>
      </p:pic>
    </p:spTree>
    <p:extLst>
      <p:ext uri="{BB962C8B-B14F-4D97-AF65-F5344CB8AC3E}">
        <p14:creationId xmlns:p14="http://schemas.microsoft.com/office/powerpoint/2010/main" val="361660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7F002A-2F7A-B841-B958-E3EEFE5E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Tytöt</a:t>
            </a:r>
            <a:r>
              <a:rPr lang="en-US" dirty="0"/>
              <a:t> 14 v: Iida </a:t>
            </a:r>
            <a:r>
              <a:rPr lang="en-US" dirty="0" err="1"/>
              <a:t>Perttula</a:t>
            </a:r>
            <a:r>
              <a:rPr lang="en-US" dirty="0"/>
              <a:t>,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241751-7B40-0183-2F75-03EE032B0A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300 m </a:t>
            </a:r>
            <a:r>
              <a:rPr lang="en-US" dirty="0" err="1"/>
              <a:t>aj</a:t>
            </a:r>
            <a:endParaRPr lang="en-US" dirty="0"/>
          </a:p>
          <a:p>
            <a:r>
              <a:rPr lang="en-US" dirty="0"/>
              <a:t>SM-</a:t>
            </a:r>
            <a:r>
              <a:rPr lang="en-US" dirty="0" err="1"/>
              <a:t>hopeaa</a:t>
            </a:r>
            <a:r>
              <a:rPr lang="en-US" dirty="0"/>
              <a:t> </a:t>
            </a:r>
            <a:r>
              <a:rPr lang="en-US" dirty="0" err="1"/>
              <a:t>kolmiloikka</a:t>
            </a:r>
            <a:endParaRPr lang="en-US" dirty="0"/>
          </a:p>
          <a:p>
            <a:r>
              <a:rPr lang="en-US" dirty="0"/>
              <a:t>300 m </a:t>
            </a:r>
            <a:r>
              <a:rPr lang="en-US" dirty="0" err="1"/>
              <a:t>aj</a:t>
            </a:r>
            <a:r>
              <a:rPr lang="en-US" dirty="0"/>
              <a:t> 45,83</a:t>
            </a:r>
          </a:p>
          <a:p>
            <a:r>
              <a:rPr lang="en-US" dirty="0" err="1"/>
              <a:t>Kolmiloikka</a:t>
            </a:r>
            <a:r>
              <a:rPr lang="en-US" dirty="0"/>
              <a:t> 11,18</a:t>
            </a:r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Ulla Helenius-</a:t>
            </a:r>
            <a:r>
              <a:rPr lang="en-US" dirty="0" err="1"/>
              <a:t>Aro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B9547B3-6CC8-8723-0B33-9417A0769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928" y="1825625"/>
            <a:ext cx="3593971" cy="4279519"/>
          </a:xfrm>
        </p:spPr>
      </p:pic>
    </p:spTree>
    <p:extLst>
      <p:ext uri="{BB962C8B-B14F-4D97-AF65-F5344CB8AC3E}">
        <p14:creationId xmlns:p14="http://schemas.microsoft.com/office/powerpoint/2010/main" val="88947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9477EE-DAA4-A892-E4F8-16E15313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Pojat</a:t>
            </a:r>
            <a:r>
              <a:rPr lang="en-US" dirty="0"/>
              <a:t> 14 v: </a:t>
            </a:r>
            <a:r>
              <a:rPr lang="en-US" dirty="0" err="1"/>
              <a:t>Pyry</a:t>
            </a:r>
            <a:r>
              <a:rPr lang="en-US" dirty="0"/>
              <a:t> </a:t>
            </a:r>
            <a:r>
              <a:rPr lang="en-US" dirty="0" err="1"/>
              <a:t>Heiskanen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F94652-D30F-5C60-1C2E-8148C1B9DC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100 m </a:t>
            </a:r>
            <a:r>
              <a:rPr lang="en-US" dirty="0" err="1"/>
              <a:t>aj</a:t>
            </a:r>
            <a:endParaRPr lang="en-US" dirty="0"/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</a:t>
            </a:r>
            <a:r>
              <a:rPr lang="en-US" dirty="0" err="1"/>
              <a:t>pituus</a:t>
            </a:r>
            <a:endParaRPr lang="en-US" dirty="0"/>
          </a:p>
          <a:p>
            <a:r>
              <a:rPr lang="en-US" dirty="0" err="1"/>
              <a:t>Piiriennätys</a:t>
            </a:r>
            <a:r>
              <a:rPr lang="en-US" dirty="0"/>
              <a:t> 100 m </a:t>
            </a:r>
            <a:r>
              <a:rPr lang="en-US" dirty="0" err="1"/>
              <a:t>aj</a:t>
            </a:r>
            <a:r>
              <a:rPr lang="en-US" dirty="0"/>
              <a:t> 13,85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Joakim </a:t>
            </a:r>
            <a:r>
              <a:rPr lang="en-US" dirty="0" err="1"/>
              <a:t>Karmitsa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CBA9034-D86C-47AA-FD4B-C6A3139BD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661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7418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695A6-A460-CB0E-12BA-AC41F302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 Masters: Anna-</a:t>
            </a:r>
            <a:r>
              <a:rPr lang="en-US" dirty="0" err="1"/>
              <a:t>Liisa</a:t>
            </a:r>
            <a:r>
              <a:rPr lang="en-US" dirty="0"/>
              <a:t> </a:t>
            </a:r>
            <a:r>
              <a:rPr lang="en-US" dirty="0" err="1"/>
              <a:t>Salminen</a:t>
            </a:r>
            <a:r>
              <a:rPr lang="en-US" dirty="0"/>
              <a:t> HKV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57CE8C-0D8B-D5DF-07C7-1D4CD3C0D6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Euroopan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N65 </a:t>
            </a:r>
            <a:r>
              <a:rPr lang="en-US" dirty="0" err="1"/>
              <a:t>kolmiloikka</a:t>
            </a:r>
            <a:endParaRPr lang="en-US" dirty="0"/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endParaRPr lang="en-US" dirty="0"/>
          </a:p>
          <a:p>
            <a:r>
              <a:rPr lang="en-US" dirty="0" err="1"/>
              <a:t>Suomen</a:t>
            </a:r>
            <a:r>
              <a:rPr lang="en-US" dirty="0"/>
              <a:t> ja </a:t>
            </a:r>
            <a:r>
              <a:rPr lang="en-US" dirty="0" err="1"/>
              <a:t>Pohjoismaiden</a:t>
            </a:r>
            <a:r>
              <a:rPr lang="en-US" dirty="0"/>
              <a:t> </a:t>
            </a:r>
            <a:r>
              <a:rPr lang="en-US" dirty="0" err="1"/>
              <a:t>ennätys</a:t>
            </a:r>
            <a:r>
              <a:rPr lang="en-US" dirty="0"/>
              <a:t> 9,21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A725590-629E-761C-2D76-4A7B61D2F4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60912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EA9FD1-48D1-16EC-6FE1-AADDA595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Masters: Ari </a:t>
            </a:r>
            <a:r>
              <a:rPr lang="en-US" dirty="0" err="1"/>
              <a:t>Aartola</a:t>
            </a:r>
            <a:r>
              <a:rPr lang="en-US" dirty="0"/>
              <a:t>, HKV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1B8566-51CD-C4D3-428C-2B22078D3C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M70</a:t>
            </a:r>
          </a:p>
          <a:p>
            <a:r>
              <a:rPr lang="en-US" dirty="0" err="1"/>
              <a:t>Kolmiloikka</a:t>
            </a:r>
            <a:r>
              <a:rPr lang="en-US" dirty="0"/>
              <a:t> </a:t>
            </a:r>
            <a:r>
              <a:rPr lang="en-US" dirty="0" err="1"/>
              <a:t>Maailmanmestari</a:t>
            </a:r>
            <a:r>
              <a:rPr lang="en-US" dirty="0"/>
              <a:t> </a:t>
            </a:r>
            <a:r>
              <a:rPr lang="en-US" dirty="0" err="1"/>
              <a:t>hallissa</a:t>
            </a:r>
            <a:r>
              <a:rPr lang="en-US" dirty="0"/>
              <a:t> </a:t>
            </a:r>
            <a:r>
              <a:rPr lang="en-US" dirty="0" err="1"/>
              <a:t>Torunissa</a:t>
            </a:r>
            <a:endParaRPr lang="en-US" dirty="0"/>
          </a:p>
          <a:p>
            <a:r>
              <a:rPr lang="en-US" dirty="0" err="1"/>
              <a:t>Pituus</a:t>
            </a:r>
            <a:r>
              <a:rPr lang="en-US" dirty="0"/>
              <a:t> MM-</a:t>
            </a:r>
            <a:r>
              <a:rPr lang="en-US" dirty="0" err="1"/>
              <a:t>hopeaa</a:t>
            </a:r>
            <a:endParaRPr lang="en-US" dirty="0"/>
          </a:p>
          <a:p>
            <a:r>
              <a:rPr lang="en-US" dirty="0" err="1"/>
              <a:t>Korkeus</a:t>
            </a:r>
            <a:r>
              <a:rPr lang="en-US" dirty="0"/>
              <a:t> MM-</a:t>
            </a:r>
            <a:r>
              <a:rPr lang="en-US" dirty="0" err="1"/>
              <a:t>pronssia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1BD1E3E-E6C1-7617-873F-64DFB3DC42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75275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F7073-937D-9E26-5308-57DF5DB6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: </a:t>
            </a:r>
            <a:r>
              <a:rPr lang="en-US" dirty="0" err="1"/>
              <a:t>Eveliina</a:t>
            </a:r>
            <a:r>
              <a:rPr lang="en-US" dirty="0"/>
              <a:t> </a:t>
            </a:r>
            <a:r>
              <a:rPr lang="en-US" dirty="0" err="1"/>
              <a:t>Määttänen</a:t>
            </a:r>
            <a:r>
              <a:rPr lang="en-US" dirty="0"/>
              <a:t>,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D914F4-BAA6-43A0-6376-BCE68619A0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800 m 	1.59,81 (ka-2)</a:t>
            </a:r>
          </a:p>
          <a:p>
            <a:r>
              <a:rPr lang="en-US" dirty="0"/>
              <a:t>MM-</a:t>
            </a:r>
            <a:r>
              <a:rPr lang="en-US" dirty="0" err="1"/>
              <a:t>välierä</a:t>
            </a:r>
            <a:endParaRPr lang="en-US" dirty="0"/>
          </a:p>
          <a:p>
            <a:r>
              <a:rPr lang="en-US" dirty="0"/>
              <a:t>SM-2</a:t>
            </a:r>
          </a:p>
          <a:p>
            <a:r>
              <a:rPr lang="en-US" dirty="0" err="1"/>
              <a:t>Piiriennätys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Jan </a:t>
            </a:r>
            <a:r>
              <a:rPr lang="en-US" dirty="0" err="1"/>
              <a:t>Petrac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DF9ABB1B-965A-7461-949C-D8534CE834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36" y="1690688"/>
            <a:ext cx="5678864" cy="4039965"/>
          </a:xfrm>
        </p:spPr>
      </p:pic>
    </p:spTree>
    <p:extLst>
      <p:ext uri="{BB962C8B-B14F-4D97-AF65-F5344CB8AC3E}">
        <p14:creationId xmlns:p14="http://schemas.microsoft.com/office/powerpoint/2010/main" val="256973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769554-B7FD-76EE-DBAD-A151B62C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Masters: </a:t>
            </a:r>
            <a:r>
              <a:rPr lang="en-US" dirty="0" err="1"/>
              <a:t>Tommi</a:t>
            </a:r>
            <a:r>
              <a:rPr lang="en-US" dirty="0"/>
              <a:t> </a:t>
            </a:r>
            <a:r>
              <a:rPr lang="en-US" dirty="0" err="1"/>
              <a:t>Huotilainen</a:t>
            </a:r>
            <a:r>
              <a:rPr lang="en-US" dirty="0"/>
              <a:t>, HKV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7D38D0-A58B-30F5-9D71-4AEC77B866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Keihäänheitto</a:t>
            </a:r>
            <a:endParaRPr lang="en-US" dirty="0"/>
          </a:p>
          <a:p>
            <a:r>
              <a:rPr lang="en-US" dirty="0" err="1"/>
              <a:t>Maailmanmestari</a:t>
            </a:r>
            <a:r>
              <a:rPr lang="en-US" dirty="0"/>
              <a:t> M55 Torun POL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562115B-7695-767D-08DD-3FDF8878A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90812"/>
            <a:ext cx="5181600" cy="3820964"/>
          </a:xfrm>
        </p:spPr>
      </p:pic>
    </p:spTree>
    <p:extLst>
      <p:ext uri="{BB962C8B-B14F-4D97-AF65-F5344CB8AC3E}">
        <p14:creationId xmlns:p14="http://schemas.microsoft.com/office/powerpoint/2010/main" val="1138039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AE3C68-627A-83D5-C468-3CD4AC92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Joukkue</a:t>
            </a:r>
            <a:r>
              <a:rPr lang="en-US" dirty="0"/>
              <a:t>: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r>
              <a:rPr lang="en-US" dirty="0"/>
              <a:t> T15 4X800m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4321D-A5A8-0B52-79FD-D96B0DA7ED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Klaara</a:t>
            </a:r>
            <a:r>
              <a:rPr lang="en-US" dirty="0"/>
              <a:t> </a:t>
            </a:r>
            <a:r>
              <a:rPr lang="en-US" dirty="0" err="1"/>
              <a:t>Mertsalo</a:t>
            </a:r>
            <a:endParaRPr lang="en-US" dirty="0"/>
          </a:p>
          <a:p>
            <a:r>
              <a:rPr lang="en-US" dirty="0"/>
              <a:t>Anni </a:t>
            </a:r>
            <a:r>
              <a:rPr lang="en-US" dirty="0" err="1"/>
              <a:t>Jantunen</a:t>
            </a:r>
            <a:endParaRPr lang="en-US" dirty="0"/>
          </a:p>
          <a:p>
            <a:r>
              <a:rPr lang="en-US" dirty="0"/>
              <a:t>Ella </a:t>
            </a:r>
            <a:r>
              <a:rPr lang="en-US" dirty="0" err="1"/>
              <a:t>Rautawaara</a:t>
            </a:r>
            <a:endParaRPr lang="en-US" dirty="0"/>
          </a:p>
          <a:p>
            <a:r>
              <a:rPr lang="en-US" dirty="0"/>
              <a:t>Livia </a:t>
            </a:r>
            <a:r>
              <a:rPr lang="en-US" dirty="0" err="1"/>
              <a:t>Kytömaa</a:t>
            </a:r>
            <a:endParaRPr lang="en-US" dirty="0"/>
          </a:p>
          <a:p>
            <a:endParaRPr lang="en-US" dirty="0"/>
          </a:p>
          <a:p>
            <a:r>
              <a:rPr lang="en-US" dirty="0"/>
              <a:t>4X800 m 9.24,33 SE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B4F2FA5-C3BD-2DA8-83C6-C6D8F8380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97938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1213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DBEAA1-360F-11D2-AB3E-B679056F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Tulevat</a:t>
            </a:r>
            <a:r>
              <a:rPr lang="en-US" dirty="0"/>
              <a:t> </a:t>
            </a:r>
            <a:r>
              <a:rPr lang="en-US" dirty="0" err="1"/>
              <a:t>tähdet</a:t>
            </a:r>
            <a:r>
              <a:rPr lang="en-US" dirty="0"/>
              <a:t>”, </a:t>
            </a:r>
            <a:r>
              <a:rPr lang="en-US" dirty="0" err="1"/>
              <a:t>tytöt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Miida</a:t>
            </a:r>
            <a:r>
              <a:rPr lang="en-US" dirty="0"/>
              <a:t> </a:t>
            </a:r>
            <a:r>
              <a:rPr lang="en-US" dirty="0" err="1"/>
              <a:t>Wasström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964EED-F2FD-C045-22A8-58F6DD434D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61 </a:t>
            </a:r>
            <a:r>
              <a:rPr lang="en-US" dirty="0" err="1"/>
              <a:t>pistettä</a:t>
            </a:r>
            <a:endParaRPr lang="en-US" dirty="0"/>
          </a:p>
          <a:p>
            <a:r>
              <a:rPr lang="en-US" dirty="0"/>
              <a:t>T12 1.</a:t>
            </a:r>
          </a:p>
          <a:p>
            <a:r>
              <a:rPr lang="en-US" dirty="0" err="1"/>
              <a:t>Kokonaiskilpailun</a:t>
            </a:r>
            <a:r>
              <a:rPr lang="en-US" dirty="0"/>
              <a:t> </a:t>
            </a:r>
            <a:r>
              <a:rPr lang="en-US" dirty="0" err="1"/>
              <a:t>kakkonen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CD08B52-1AFF-885F-6EA2-360EB1635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8767"/>
            <a:ext cx="5181600" cy="4025054"/>
          </a:xfrm>
        </p:spPr>
      </p:pic>
    </p:spTree>
    <p:extLst>
      <p:ext uri="{BB962C8B-B14F-4D97-AF65-F5344CB8AC3E}">
        <p14:creationId xmlns:p14="http://schemas.microsoft.com/office/powerpoint/2010/main" val="36208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45303B-36A0-E8D9-0279-F22C360D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Tulevat</a:t>
            </a:r>
            <a:r>
              <a:rPr lang="en-US" dirty="0"/>
              <a:t> </a:t>
            </a:r>
            <a:r>
              <a:rPr lang="en-US" dirty="0" err="1"/>
              <a:t>tähdet</a:t>
            </a:r>
            <a:r>
              <a:rPr lang="en-US" dirty="0"/>
              <a:t>” </a:t>
            </a:r>
            <a:r>
              <a:rPr lang="en-US" dirty="0" err="1"/>
              <a:t>Pojat</a:t>
            </a:r>
            <a:br>
              <a:rPr lang="en-US" dirty="0"/>
            </a:br>
            <a:r>
              <a:rPr lang="en-US" dirty="0"/>
              <a:t>Sebastian </a:t>
            </a:r>
            <a:r>
              <a:rPr lang="en-US" dirty="0" err="1"/>
              <a:t>Sappinen</a:t>
            </a:r>
            <a:r>
              <a:rPr lang="en-US" dirty="0"/>
              <a:t>,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06ADCC-95DE-8ECF-7744-801E5470B6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51 </a:t>
            </a:r>
            <a:r>
              <a:rPr lang="en-US" dirty="0" err="1"/>
              <a:t>pistettä</a:t>
            </a:r>
            <a:endParaRPr lang="en-US" dirty="0"/>
          </a:p>
          <a:p>
            <a:endParaRPr lang="en-US" dirty="0"/>
          </a:p>
          <a:p>
            <a:r>
              <a:rPr lang="fi-FI" dirty="0"/>
              <a:t>15 lajia 16:ta mahdollisesta</a:t>
            </a:r>
          </a:p>
          <a:p>
            <a:r>
              <a:rPr lang="fi-FI" dirty="0"/>
              <a:t>11 A-luokkaa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7148A381-4ED3-6838-E078-1A18447BA8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99" y="1825625"/>
            <a:ext cx="2290401" cy="4351338"/>
          </a:xfrm>
        </p:spPr>
      </p:pic>
    </p:spTree>
    <p:extLst>
      <p:ext uri="{BB962C8B-B14F-4D97-AF65-F5344CB8AC3E}">
        <p14:creationId xmlns:p14="http://schemas.microsoft.com/office/powerpoint/2010/main" val="3402180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C2D29F-F94A-9181-BD79-CAFEB14E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Valmentaja</a:t>
            </a:r>
            <a:r>
              <a:rPr lang="en-US" dirty="0"/>
              <a:t>: Pasi </a:t>
            </a:r>
            <a:r>
              <a:rPr lang="en-US" dirty="0" err="1"/>
              <a:t>Kanerva</a:t>
            </a:r>
            <a:r>
              <a:rPr lang="en-US" dirty="0"/>
              <a:t>, </a:t>
            </a:r>
            <a:r>
              <a:rPr lang="en-US" dirty="0" err="1"/>
              <a:t>Vantaan</a:t>
            </a:r>
            <a:r>
              <a:rPr lang="en-US" dirty="0"/>
              <a:t> Salamat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54D1E5-D9B3-665A-4ECE-56341F1FB1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Vuosia</a:t>
            </a:r>
            <a:r>
              <a:rPr lang="en-US" dirty="0"/>
              <a:t> </a:t>
            </a:r>
            <a:r>
              <a:rPr lang="en-US" dirty="0" err="1"/>
              <a:t>Vantaan</a:t>
            </a:r>
            <a:r>
              <a:rPr lang="en-US" dirty="0"/>
              <a:t> </a:t>
            </a:r>
            <a:r>
              <a:rPr lang="en-US" dirty="0" err="1"/>
              <a:t>Salamien</a:t>
            </a:r>
            <a:r>
              <a:rPr lang="en-US" dirty="0"/>
              <a:t> </a:t>
            </a:r>
            <a:r>
              <a:rPr lang="en-US" dirty="0" err="1"/>
              <a:t>valmentaja</a:t>
            </a:r>
            <a:endParaRPr lang="en-US" dirty="0"/>
          </a:p>
          <a:p>
            <a:r>
              <a:rPr lang="en-US" dirty="0" err="1"/>
              <a:t>Kaudella</a:t>
            </a:r>
            <a:r>
              <a:rPr lang="en-US" dirty="0"/>
              <a:t> 2023 </a:t>
            </a:r>
            <a:r>
              <a:rPr lang="en-US" dirty="0" err="1"/>
              <a:t>valmennettavat</a:t>
            </a:r>
            <a:r>
              <a:rPr lang="en-US" dirty="0"/>
              <a:t> </a:t>
            </a:r>
            <a:r>
              <a:rPr lang="en-US" dirty="0" err="1"/>
              <a:t>saavuttivat</a:t>
            </a:r>
            <a:r>
              <a:rPr lang="en-US" dirty="0"/>
              <a:t> SM-</a:t>
            </a:r>
            <a:r>
              <a:rPr lang="en-US" dirty="0" err="1"/>
              <a:t>mitaleita</a:t>
            </a:r>
            <a:r>
              <a:rPr lang="en-US" dirty="0"/>
              <a:t> </a:t>
            </a:r>
            <a:r>
              <a:rPr lang="en-US" dirty="0" err="1"/>
              <a:t>kaikissa</a:t>
            </a:r>
            <a:r>
              <a:rPr lang="en-US" dirty="0"/>
              <a:t> </a:t>
            </a:r>
            <a:r>
              <a:rPr lang="en-US" dirty="0" err="1"/>
              <a:t>lajiryhmissä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C51550D-905E-CA73-2B84-0F96B4F1CD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03954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1879FD-CF0B-3807-F9F3-455EB48A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Onnitelut</a:t>
            </a:r>
            <a:r>
              <a:rPr lang="en-US" dirty="0"/>
              <a:t> </a:t>
            </a:r>
            <a:r>
              <a:rPr lang="en-US" dirty="0" err="1"/>
              <a:t>kaikille</a:t>
            </a:r>
            <a:r>
              <a:rPr lang="en-US" dirty="0"/>
              <a:t> </a:t>
            </a:r>
            <a:r>
              <a:rPr lang="en-US" dirty="0" err="1"/>
              <a:t>palkituille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0AF259-DC58-E351-CC56-3B84FB6F65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Yhteiskuva</a:t>
            </a:r>
            <a:r>
              <a:rPr lang="en-US" dirty="0"/>
              <a:t> </a:t>
            </a:r>
            <a:r>
              <a:rPr lang="en-US" dirty="0" err="1"/>
              <a:t>aulassa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Tsemppiä</a:t>
            </a:r>
            <a:r>
              <a:rPr lang="en-US" dirty="0"/>
              <a:t> </a:t>
            </a:r>
            <a:r>
              <a:rPr lang="en-US" dirty="0" err="1"/>
              <a:t>kauteen</a:t>
            </a:r>
            <a:r>
              <a:rPr lang="en-US" dirty="0"/>
              <a:t> 2024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BD9456C-8240-80C9-27BC-91E462B999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76" y="4561686"/>
            <a:ext cx="4785360" cy="1085088"/>
          </a:xfrm>
        </p:spPr>
      </p:pic>
    </p:spTree>
    <p:extLst>
      <p:ext uri="{BB962C8B-B14F-4D97-AF65-F5344CB8AC3E}">
        <p14:creationId xmlns:p14="http://schemas.microsoft.com/office/powerpoint/2010/main" val="365981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4AE65B-F7BE-640C-5EAC-6902F2F7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: Topi </a:t>
            </a:r>
            <a:r>
              <a:rPr lang="en-US" dirty="0" err="1"/>
              <a:t>Raitanen</a:t>
            </a:r>
            <a:r>
              <a:rPr lang="en-US" dirty="0"/>
              <a:t>,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7A312A-59D6-6A16-883C-11A66CFD62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3000 m </a:t>
            </a:r>
            <a:r>
              <a:rPr lang="en-US" dirty="0" err="1"/>
              <a:t>ej</a:t>
            </a:r>
            <a:r>
              <a:rPr lang="en-US" dirty="0"/>
              <a:t>	8,22,00</a:t>
            </a:r>
          </a:p>
          <a:p>
            <a:r>
              <a:rPr lang="en-US" dirty="0"/>
              <a:t>MM-ae</a:t>
            </a:r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3000 m </a:t>
            </a:r>
            <a:r>
              <a:rPr lang="en-US" dirty="0" err="1"/>
              <a:t>ej</a:t>
            </a:r>
            <a:endParaRPr lang="en-US" dirty="0"/>
          </a:p>
          <a:p>
            <a:r>
              <a:rPr lang="en-US" dirty="0" err="1"/>
              <a:t>Ruotsi-ottelun</a:t>
            </a:r>
            <a:r>
              <a:rPr lang="en-US" dirty="0"/>
              <a:t> </a:t>
            </a:r>
            <a:r>
              <a:rPr lang="en-US" dirty="0" err="1"/>
              <a:t>voittaja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Janne </a:t>
            </a:r>
            <a:r>
              <a:rPr lang="en-US" dirty="0" err="1"/>
              <a:t>Ukonmaanaho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2817908-303D-9240-B7ED-1AE0A3CA53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5173"/>
            <a:ext cx="5181600" cy="3452241"/>
          </a:xfrm>
        </p:spPr>
      </p:pic>
    </p:spTree>
    <p:extLst>
      <p:ext uri="{BB962C8B-B14F-4D97-AF65-F5344CB8AC3E}">
        <p14:creationId xmlns:p14="http://schemas.microsoft.com/office/powerpoint/2010/main" val="388822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83CA95-8AE5-332F-F916-9C08EA00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, para: Iida </a:t>
            </a:r>
            <a:r>
              <a:rPr lang="en-US" dirty="0" err="1"/>
              <a:t>Lounela</a:t>
            </a:r>
            <a:r>
              <a:rPr lang="en-US" dirty="0"/>
              <a:t>,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AF8618-BF48-891B-C0E8-625E65A7AF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MM-4 </a:t>
            </a:r>
            <a:r>
              <a:rPr lang="en-US" dirty="0" err="1"/>
              <a:t>pituus</a:t>
            </a:r>
            <a:r>
              <a:rPr lang="en-US" dirty="0"/>
              <a:t> T13</a:t>
            </a:r>
          </a:p>
          <a:p>
            <a:r>
              <a:rPr lang="en-US" dirty="0" err="1"/>
              <a:t>Paralympiapaikka</a:t>
            </a:r>
            <a:r>
              <a:rPr lang="en-US" dirty="0"/>
              <a:t> </a:t>
            </a:r>
            <a:r>
              <a:rPr lang="en-US" dirty="0" err="1"/>
              <a:t>Pariisiin</a:t>
            </a:r>
            <a:r>
              <a:rPr lang="en-US" dirty="0"/>
              <a:t> 2024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Olli-</a:t>
            </a:r>
            <a:r>
              <a:rPr lang="en-US" dirty="0" err="1"/>
              <a:t>Pekka</a:t>
            </a:r>
            <a:r>
              <a:rPr lang="en-US" dirty="0"/>
              <a:t> </a:t>
            </a:r>
            <a:r>
              <a:rPr lang="en-US" dirty="0" err="1"/>
              <a:t>Mykkänen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797EAB8-B7F9-DFA2-EC9F-64786D152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41" y="1956683"/>
            <a:ext cx="5181600" cy="3316224"/>
          </a:xfrm>
        </p:spPr>
      </p:pic>
    </p:spTree>
    <p:extLst>
      <p:ext uri="{BB962C8B-B14F-4D97-AF65-F5344CB8AC3E}">
        <p14:creationId xmlns:p14="http://schemas.microsoft.com/office/powerpoint/2010/main" val="223748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933073-90F0-CA60-B38F-8BF6691D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Para: Toni Piispanen,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250AF9-5227-92AE-C689-E165F1D531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MM-</a:t>
            </a:r>
            <a:r>
              <a:rPr lang="en-US" dirty="0" err="1"/>
              <a:t>hopeaa</a:t>
            </a:r>
            <a:r>
              <a:rPr lang="en-US" dirty="0"/>
              <a:t> 100 m </a:t>
            </a:r>
            <a:r>
              <a:rPr lang="en-US" dirty="0" err="1"/>
              <a:t>kelaus</a:t>
            </a:r>
            <a:r>
              <a:rPr lang="en-US" dirty="0"/>
              <a:t> T51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Nordblom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2D7D5BE-FB41-F46E-FB3E-25F7C67D5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9684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480E22-A462-321B-4C55-C67AA3FF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 22 v: Anna </a:t>
            </a:r>
            <a:r>
              <a:rPr lang="en-US" dirty="0" err="1"/>
              <a:t>Pursiainen</a:t>
            </a:r>
            <a:r>
              <a:rPr lang="en-US" dirty="0"/>
              <a:t>, </a:t>
            </a:r>
            <a:r>
              <a:rPr lang="en-US" dirty="0" err="1"/>
              <a:t>Espoon</a:t>
            </a:r>
            <a:r>
              <a:rPr lang="en-US" dirty="0"/>
              <a:t> </a:t>
            </a:r>
            <a:r>
              <a:rPr lang="en-US" dirty="0" err="1"/>
              <a:t>Tapiot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B368E4-E007-5C60-C11B-78A43CCD78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EM-22 100m,200m ja 4X100m</a:t>
            </a:r>
          </a:p>
          <a:p>
            <a:r>
              <a:rPr lang="en-US" dirty="0"/>
              <a:t>SM-22 1. 100 m</a:t>
            </a:r>
          </a:p>
          <a:p>
            <a:r>
              <a:rPr lang="en-US" dirty="0" err="1"/>
              <a:t>Kalevan</a:t>
            </a:r>
            <a:r>
              <a:rPr lang="en-US" dirty="0"/>
              <a:t> </a:t>
            </a:r>
            <a:r>
              <a:rPr lang="en-US" dirty="0" err="1"/>
              <a:t>Kisat</a:t>
            </a:r>
            <a:r>
              <a:rPr lang="en-US" dirty="0"/>
              <a:t> 3. 100 m</a:t>
            </a:r>
          </a:p>
          <a:p>
            <a:r>
              <a:rPr lang="en-US" dirty="0" err="1"/>
              <a:t>Piiriennätys</a:t>
            </a:r>
            <a:r>
              <a:rPr lang="en-US" dirty="0"/>
              <a:t> 100 m N22 11,46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Eeva</a:t>
            </a:r>
            <a:r>
              <a:rPr lang="en-US" dirty="0"/>
              <a:t> </a:t>
            </a:r>
            <a:r>
              <a:rPr lang="en-US" dirty="0" err="1"/>
              <a:t>Kantomäki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B99111D5-82CC-D064-23F8-68DD9C3AAD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4500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68036-49A2-7F92-1CCD-95ED2F41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22 v: </a:t>
            </a:r>
            <a:r>
              <a:rPr lang="en-US" dirty="0" err="1"/>
              <a:t>Topias</a:t>
            </a:r>
            <a:r>
              <a:rPr lang="en-US" dirty="0"/>
              <a:t> Laine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7CC8D7-94D4-B955-D7A0-D9562898A1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EM-22 </a:t>
            </a:r>
            <a:r>
              <a:rPr lang="en-US" dirty="0" err="1"/>
              <a:t>hopeaa</a:t>
            </a:r>
            <a:r>
              <a:rPr lang="en-US" dirty="0"/>
              <a:t> </a:t>
            </a:r>
            <a:r>
              <a:rPr lang="en-US" dirty="0" err="1"/>
              <a:t>keihäs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Valmentajat</a:t>
            </a:r>
            <a:r>
              <a:rPr lang="en-US" dirty="0"/>
              <a:t>: </a:t>
            </a:r>
            <a:r>
              <a:rPr lang="en-US" dirty="0" err="1"/>
              <a:t>Yki</a:t>
            </a:r>
            <a:r>
              <a:rPr lang="en-US" dirty="0"/>
              <a:t> Laine ja </a:t>
            </a:r>
            <a:r>
              <a:rPr lang="en-US" dirty="0" err="1"/>
              <a:t>Diari</a:t>
            </a:r>
            <a:r>
              <a:rPr lang="en-US" dirty="0"/>
              <a:t> Sharifi</a:t>
            </a:r>
          </a:p>
          <a:p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C205D7F-ABE7-BE75-6B8E-13B82E20B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4" y="1825625"/>
            <a:ext cx="5181600" cy="3452241"/>
          </a:xfrm>
        </p:spPr>
      </p:pic>
    </p:spTree>
    <p:extLst>
      <p:ext uri="{BB962C8B-B14F-4D97-AF65-F5344CB8AC3E}">
        <p14:creationId xmlns:p14="http://schemas.microsoft.com/office/powerpoint/2010/main" val="3424342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2A0B0A-6159-2CE2-42C6-F2DA56B5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Naiset</a:t>
            </a:r>
            <a:r>
              <a:rPr lang="en-US" dirty="0"/>
              <a:t> 19 v: </a:t>
            </a:r>
            <a:r>
              <a:rPr lang="en-US" dirty="0" err="1"/>
              <a:t>Siiri</a:t>
            </a:r>
            <a:r>
              <a:rPr lang="en-US" dirty="0"/>
              <a:t> </a:t>
            </a:r>
            <a:r>
              <a:rPr lang="en-US" dirty="0" err="1"/>
              <a:t>Siirtola</a:t>
            </a:r>
            <a:r>
              <a:rPr lang="en-US" dirty="0"/>
              <a:t>, Helsingin </a:t>
            </a:r>
            <a:r>
              <a:rPr lang="en-US" dirty="0" err="1"/>
              <a:t>Kisa-Veikot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7F3B42-5563-F376-7977-E1AE107B1C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100 m </a:t>
            </a:r>
            <a:r>
              <a:rPr lang="en-US" dirty="0" err="1"/>
              <a:t>aitajuoksu</a:t>
            </a:r>
            <a:r>
              <a:rPr lang="en-US" dirty="0"/>
              <a:t> 13,52</a:t>
            </a:r>
          </a:p>
          <a:p>
            <a:r>
              <a:rPr lang="en-US" dirty="0"/>
              <a:t>EM-19 Jerusalem</a:t>
            </a:r>
          </a:p>
          <a:p>
            <a:r>
              <a:rPr lang="en-US" dirty="0"/>
              <a:t>SM-19 </a:t>
            </a: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endParaRPr lang="en-US" dirty="0"/>
          </a:p>
          <a:p>
            <a:r>
              <a:rPr lang="en-US" dirty="0" err="1"/>
              <a:t>Kalevan</a:t>
            </a:r>
            <a:r>
              <a:rPr lang="en-US" dirty="0"/>
              <a:t> </a:t>
            </a:r>
            <a:r>
              <a:rPr lang="en-US" dirty="0" err="1"/>
              <a:t>Kisat</a:t>
            </a:r>
            <a:r>
              <a:rPr lang="en-US" dirty="0"/>
              <a:t> 7.</a:t>
            </a:r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Timo </a:t>
            </a:r>
            <a:r>
              <a:rPr lang="en-US" dirty="0" err="1"/>
              <a:t>Siirtola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C3F2DFF-D763-726B-3DB6-C3E310106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452241"/>
          </a:xfrm>
        </p:spPr>
      </p:pic>
    </p:spTree>
    <p:extLst>
      <p:ext uri="{BB962C8B-B14F-4D97-AF65-F5344CB8AC3E}">
        <p14:creationId xmlns:p14="http://schemas.microsoft.com/office/powerpoint/2010/main" val="388322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4902F3-FBEA-52EA-F420-90ADDC6A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Miehet</a:t>
            </a:r>
            <a:r>
              <a:rPr lang="en-US" dirty="0"/>
              <a:t> 19 v: Max </a:t>
            </a:r>
            <a:r>
              <a:rPr lang="en-US" dirty="0" err="1"/>
              <a:t>Lampinen</a:t>
            </a:r>
            <a:r>
              <a:rPr lang="en-US" dirty="0"/>
              <a:t>, KU-58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EFACB8-C73A-62B2-72BE-802DCDE299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Euroopan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U20 Jerusalem</a:t>
            </a:r>
          </a:p>
          <a:p>
            <a:r>
              <a:rPr lang="en-US" dirty="0"/>
              <a:t>WL 79,87 (6 kg HT)</a:t>
            </a:r>
          </a:p>
          <a:p>
            <a:r>
              <a:rPr lang="en-US" dirty="0" err="1"/>
              <a:t>Pohjoismaiden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M19</a:t>
            </a:r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Mestari</a:t>
            </a:r>
            <a:r>
              <a:rPr lang="en-US" dirty="0"/>
              <a:t> M19</a:t>
            </a:r>
          </a:p>
          <a:p>
            <a:endParaRPr lang="en-US" dirty="0"/>
          </a:p>
          <a:p>
            <a:r>
              <a:rPr lang="en-US" dirty="0" err="1"/>
              <a:t>Valmentaja</a:t>
            </a:r>
            <a:r>
              <a:rPr lang="en-US" dirty="0"/>
              <a:t>: </a:t>
            </a:r>
            <a:r>
              <a:rPr lang="en-US" dirty="0" err="1"/>
              <a:t>Tero</a:t>
            </a:r>
            <a:r>
              <a:rPr lang="en-US" dirty="0"/>
              <a:t> </a:t>
            </a:r>
            <a:r>
              <a:rPr lang="en-US" dirty="0" err="1"/>
              <a:t>Lampinen</a:t>
            </a: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78ACC24D-60F3-DBC5-D73A-2DB43D868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4453"/>
            <a:ext cx="5181600" cy="4313682"/>
          </a:xfrm>
        </p:spPr>
      </p:pic>
    </p:spTree>
    <p:extLst>
      <p:ext uri="{BB962C8B-B14F-4D97-AF65-F5344CB8AC3E}">
        <p14:creationId xmlns:p14="http://schemas.microsoft.com/office/powerpoint/2010/main" val="283521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551</Words>
  <Application>Microsoft Office PowerPoint</Application>
  <PresentationFormat>Laajakuva</PresentationFormat>
  <Paragraphs>146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Office-teema</vt:lpstr>
      <vt:lpstr>PowerPoint-esitys</vt:lpstr>
      <vt:lpstr>Naiset: Eveliina Määttänen, Espoon Tapiot</vt:lpstr>
      <vt:lpstr>Miehet: Topi Raitanen, Helsingin Kisa-Veikot</vt:lpstr>
      <vt:lpstr>Naiset, para: Iida Lounela, Helsingin Kisa-Veikot</vt:lpstr>
      <vt:lpstr>Miehet Para: Toni Piispanen, Espoon Tapiot</vt:lpstr>
      <vt:lpstr>Naiset 22 v: Anna Pursiainen, Espoon Tapiot</vt:lpstr>
      <vt:lpstr>Miehet 22 v: Topias Laine Helsingin Kisa-Veikot</vt:lpstr>
      <vt:lpstr>Naiset 19 v: Siiri Siirtola, Helsingin Kisa-Veikot</vt:lpstr>
      <vt:lpstr>Miehet 19 v: Max Lampinen, KU-58</vt:lpstr>
      <vt:lpstr>Naiset 17 v: Elle Ceder, Helsingin Kisa-Veikot</vt:lpstr>
      <vt:lpstr>Miehet 17 v: Mico Lampinen, KU-58</vt:lpstr>
      <vt:lpstr>Naiset 16 v: Iida Muukka, Vantaan Salamat</vt:lpstr>
      <vt:lpstr>Miehet 16 v: Vili Hahto, KU-58</vt:lpstr>
      <vt:lpstr>Tytöt 15 vuotta: Ella Rautawaara, Espoon Tapiot</vt:lpstr>
      <vt:lpstr>Pojat 15 v: Justus Korvenpää, KU-58</vt:lpstr>
      <vt:lpstr>Tytöt 14 v: Iida Perttula, Helsingin Kisa-Veikot</vt:lpstr>
      <vt:lpstr>Pojat 14 v: Pyry Heiskanen, KU-58</vt:lpstr>
      <vt:lpstr>Naiset Masters: Anna-Liisa Salminen HKV</vt:lpstr>
      <vt:lpstr>Miehet Masters: Ari Aartola, HKV</vt:lpstr>
      <vt:lpstr>Miehet Masters: Tommi Huotilainen, HKV</vt:lpstr>
      <vt:lpstr>Joukkue: Espoon Tapiot T15 4X800m</vt:lpstr>
      <vt:lpstr>“Tulevat tähdet”, tytöt:  Miida Wasström, KU-58</vt:lpstr>
      <vt:lpstr>“Tulevat tähdet” Pojat Sebastian Sappinen, Espoon Tapiot</vt:lpstr>
      <vt:lpstr>Valmentaja: Pasi Kanerva, Vantaan Salamat</vt:lpstr>
      <vt:lpstr>Onnitelut kaikille palkituille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Juha Kylänpää</dc:creator>
  <cp:lastModifiedBy>Juha Kylänpää</cp:lastModifiedBy>
  <cp:revision>23</cp:revision>
  <dcterms:created xsi:type="dcterms:W3CDTF">2023-11-23T11:53:58Z</dcterms:created>
  <dcterms:modified xsi:type="dcterms:W3CDTF">2023-11-28T09:17:17Z</dcterms:modified>
</cp:coreProperties>
</file>